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2"/>
    <p:sldId id="285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400"/>
    <a:srgbClr val="004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4660"/>
  </p:normalViewPr>
  <p:slideViewPr>
    <p:cSldViewPr>
      <p:cViewPr varScale="1">
        <p:scale>
          <a:sx n="65" d="100"/>
          <a:sy n="65" d="100"/>
        </p:scale>
        <p:origin x="3264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50" b="0" i="0">
                <a:solidFill>
                  <a:srgbClr val="806A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50" b="0" i="0">
                <a:solidFill>
                  <a:srgbClr val="806A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50" b="0" i="0">
                <a:solidFill>
                  <a:srgbClr val="806A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560" y="349415"/>
            <a:ext cx="7327223" cy="1019307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11569" y="349402"/>
            <a:ext cx="7327265" cy="10193655"/>
          </a:xfrm>
          <a:custGeom>
            <a:avLst/>
            <a:gdLst/>
            <a:ahLst/>
            <a:cxnLst/>
            <a:rect l="l" t="t" r="r" b="b"/>
            <a:pathLst>
              <a:path w="7327265" h="10193655">
                <a:moveTo>
                  <a:pt x="3663607" y="10193083"/>
                </a:moveTo>
                <a:lnTo>
                  <a:pt x="7327214" y="0"/>
                </a:lnTo>
                <a:lnTo>
                  <a:pt x="0" y="0"/>
                </a:lnTo>
                <a:lnTo>
                  <a:pt x="3663607" y="10193083"/>
                </a:lnTo>
                <a:close/>
              </a:path>
            </a:pathLst>
          </a:custGeom>
          <a:ln w="36004">
            <a:solidFill>
              <a:srgbClr val="00A6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19734" y="6730502"/>
            <a:ext cx="1523380" cy="18218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50" b="0" i="0">
                <a:solidFill>
                  <a:srgbClr val="806A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263650" y="455151"/>
            <a:ext cx="5029200" cy="469823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object 3"/>
          <p:cNvGrpSpPr/>
          <p:nvPr/>
        </p:nvGrpSpPr>
        <p:grpSpPr>
          <a:xfrm>
            <a:off x="2672774" y="4356100"/>
            <a:ext cx="2210951" cy="3308022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59217" y="-167987"/>
            <a:ext cx="6838066" cy="540340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35000" spc="869" dirty="0">
                <a:solidFill>
                  <a:srgbClr val="482400"/>
                </a:solidFill>
              </a:rPr>
              <a:t>1b</a:t>
            </a:r>
            <a:endParaRPr sz="35000" spc="869" dirty="0">
              <a:solidFill>
                <a:srgbClr val="482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747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418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W</a:t>
            </a:r>
            <a:endParaRPr sz="25000" spc="869" dirty="0">
              <a:solidFill>
                <a:srgbClr val="482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374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I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6455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L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209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L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31781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K</a:t>
            </a:r>
            <a:endParaRPr sz="25000" spc="869" dirty="0">
              <a:solidFill>
                <a:srgbClr val="482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475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O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25539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M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95990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M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80410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E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15888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N</a:t>
            </a:r>
            <a:endParaRPr sz="25000" spc="869" dirty="0">
              <a:solidFill>
                <a:srgbClr val="482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039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H</a:t>
            </a:r>
            <a:endParaRPr sz="25000" spc="869" dirty="0">
              <a:solidFill>
                <a:srgbClr val="482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01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E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5014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R</a:t>
            </a:r>
            <a:endParaRPr sz="25000" spc="869" dirty="0">
              <a:solidFill>
                <a:srgbClr val="482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066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Z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4934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L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3735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I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79342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C</a:t>
            </a:r>
            <a:endParaRPr sz="25000" spc="869" dirty="0">
              <a:solidFill>
                <a:srgbClr val="482400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8046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F93AFBDE-343B-2CEF-9071-1B5E8243D44D}"/>
              </a:ext>
            </a:extLst>
          </p:cNvPr>
          <p:cNvSpPr/>
          <p:nvPr/>
        </p:nvSpPr>
        <p:spPr>
          <a:xfrm>
            <a:off x="1949450" y="425532"/>
            <a:ext cx="3570575" cy="27113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object 3"/>
          <p:cNvGrpSpPr/>
          <p:nvPr/>
        </p:nvGrpSpPr>
        <p:grpSpPr>
          <a:xfrm>
            <a:off x="2406650" y="2679700"/>
            <a:ext cx="2902604" cy="4114800"/>
            <a:chOff x="2102332" y="477862"/>
            <a:chExt cx="3618865" cy="559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956" y="5714072"/>
              <a:ext cx="738327" cy="35427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4708" y="5631789"/>
              <a:ext cx="619467" cy="35426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731850" y="5707989"/>
              <a:ext cx="0" cy="6985"/>
            </a:xfrm>
            <a:custGeom>
              <a:avLst/>
              <a:gdLst/>
              <a:ahLst/>
              <a:cxnLst/>
              <a:rect l="l" t="t" r="r" b="b"/>
              <a:pathLst>
                <a:path h="6985">
                  <a:moveTo>
                    <a:pt x="0" y="6818"/>
                  </a:moveTo>
                  <a:lnTo>
                    <a:pt x="0" y="0"/>
                  </a:lnTo>
                </a:path>
              </a:pathLst>
            </a:custGeom>
            <a:ln w="3772">
              <a:solidFill>
                <a:srgbClr val="A7CD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59404" y="5630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A4B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8380" y="5491581"/>
              <a:ext cx="177507" cy="1500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45332" y="5424538"/>
              <a:ext cx="159219" cy="677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5332" y="5305666"/>
              <a:ext cx="159219" cy="11958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09084" y="4891163"/>
              <a:ext cx="1405851" cy="67429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97804" y="4836299"/>
              <a:ext cx="223227" cy="5558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276" y="4455312"/>
              <a:ext cx="820623" cy="43961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2332" y="852741"/>
              <a:ext cx="3618699" cy="483767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40860" y="854627"/>
              <a:ext cx="6985" cy="0"/>
            </a:xfrm>
            <a:custGeom>
              <a:avLst/>
              <a:gdLst/>
              <a:ahLst/>
              <a:cxnLst/>
              <a:rect l="l" t="t" r="r" b="b"/>
              <a:pathLst>
                <a:path w="6985">
                  <a:moveTo>
                    <a:pt x="0" y="0"/>
                  </a:moveTo>
                  <a:lnTo>
                    <a:pt x="6818" y="0"/>
                  </a:lnTo>
                </a:path>
              </a:pathLst>
            </a:custGeom>
            <a:ln w="3772">
              <a:solidFill>
                <a:srgbClr val="DBCC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26460" y="477862"/>
              <a:ext cx="1137615" cy="378650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16250" y="-194219"/>
            <a:ext cx="1523380" cy="38645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240" algn="ctr">
              <a:lnSpc>
                <a:spcPct val="100000"/>
              </a:lnSpc>
              <a:spcBef>
                <a:spcPts val="135"/>
              </a:spcBef>
            </a:pPr>
            <a:r>
              <a:rPr lang="de-DE" sz="25000" spc="869" dirty="0">
                <a:solidFill>
                  <a:srgbClr val="482400"/>
                </a:solidFill>
              </a:rPr>
              <a:t>H</a:t>
            </a:r>
            <a:endParaRPr sz="25000" spc="869" dirty="0">
              <a:solidFill>
                <a:srgbClr val="482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774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</Words>
  <Application>Microsoft Office PowerPoint</Application>
  <PresentationFormat>Benutzerdefiniert</PresentationFormat>
  <Paragraphs>19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1b</vt:lpstr>
      <vt:lpstr>H</vt:lpstr>
      <vt:lpstr>E</vt:lpstr>
      <vt:lpstr>R</vt:lpstr>
      <vt:lpstr>Z</vt:lpstr>
      <vt:lpstr>L</vt:lpstr>
      <vt:lpstr>I</vt:lpstr>
      <vt:lpstr>C</vt:lpstr>
      <vt:lpstr>H</vt:lpstr>
      <vt:lpstr>W</vt:lpstr>
      <vt:lpstr>I</vt:lpstr>
      <vt:lpstr>L</vt:lpstr>
      <vt:lpstr>L</vt:lpstr>
      <vt:lpstr>K</vt:lpstr>
      <vt:lpstr>O</vt:lpstr>
      <vt:lpstr>M</vt:lpstr>
      <vt:lpstr>M</vt:lpstr>
      <vt:lpstr>E</vt:lpstr>
      <vt:lpstr>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affenwimpel2.cdr</dc:title>
  <dc:creator>Suse</dc:creator>
  <cp:lastModifiedBy>Manfred Zimmer</cp:lastModifiedBy>
  <cp:revision>5</cp:revision>
  <cp:lastPrinted>2022-09-10T09:49:25Z</cp:lastPrinted>
  <dcterms:created xsi:type="dcterms:W3CDTF">2022-09-10T09:19:05Z</dcterms:created>
  <dcterms:modified xsi:type="dcterms:W3CDTF">2022-09-10T09:55:22Z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2014-08-10T00:00:00Z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2022-09-10T00:00:00Z</vt:filetime>
  </property>
  <property fmtid="{D5CDD505-2E9C-101B-9397-08002B2CF9AE}" pid="5" name="Producer">
    <vt:lpwstr>Acrobat Distiller 9.5.5 (Windows)</vt:lpwstr>
  </property>
</Properties>
</file>